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9" r:id="rId5"/>
    <p:sldId id="258" r:id="rId6"/>
    <p:sldId id="259" r:id="rId7"/>
    <p:sldId id="267" r:id="rId8"/>
    <p:sldId id="260" r:id="rId9"/>
    <p:sldId id="261" r:id="rId10"/>
    <p:sldId id="268" r:id="rId11"/>
    <p:sldId id="262" r:id="rId12"/>
    <p:sldId id="263" r:id="rId13"/>
    <p:sldId id="264" r:id="rId14"/>
    <p:sldId id="265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85" d="100"/>
          <a:sy n="85" d="100"/>
        </p:scale>
        <p:origin x="499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陳品佑" userId="ff410805-17ec-4759-9302-d0fd816c7274" providerId="ADAL" clId="{8D7D3026-1B9B-4FD0-892A-FFE504F29B97}"/>
    <pc:docChg chg="undo custSel addSld modSld sldOrd">
      <pc:chgData name="陳品佑" userId="ff410805-17ec-4759-9302-d0fd816c7274" providerId="ADAL" clId="{8D7D3026-1B9B-4FD0-892A-FFE504F29B97}" dt="2024-10-08T09:27:52.668" v="496" actId="1076"/>
      <pc:docMkLst>
        <pc:docMk/>
      </pc:docMkLst>
      <pc:sldChg chg="modSp mod">
        <pc:chgData name="陳品佑" userId="ff410805-17ec-4759-9302-d0fd816c7274" providerId="ADAL" clId="{8D7D3026-1B9B-4FD0-892A-FFE504F29B97}" dt="2024-10-08T09:25:02.362" v="392" actId="1076"/>
        <pc:sldMkLst>
          <pc:docMk/>
          <pc:sldMk cId="313588206" sldId="257"/>
        </pc:sldMkLst>
        <pc:spChg chg="mod">
          <ac:chgData name="陳品佑" userId="ff410805-17ec-4759-9302-d0fd816c7274" providerId="ADAL" clId="{8D7D3026-1B9B-4FD0-892A-FFE504F29B97}" dt="2024-10-08T09:24:55.947" v="390" actId="27636"/>
          <ac:spMkLst>
            <pc:docMk/>
            <pc:sldMk cId="313588206" sldId="257"/>
            <ac:spMk id="4" creationId="{650D424B-4D8D-47C9-9755-CAA70EC45F3F}"/>
          </ac:spMkLst>
        </pc:spChg>
        <pc:graphicFrameChg chg="mod modGraphic">
          <ac:chgData name="陳品佑" userId="ff410805-17ec-4759-9302-d0fd816c7274" providerId="ADAL" clId="{8D7D3026-1B9B-4FD0-892A-FFE504F29B97}" dt="2024-10-08T09:25:02.362" v="392" actId="1076"/>
          <ac:graphicFrameMkLst>
            <pc:docMk/>
            <pc:sldMk cId="313588206" sldId="257"/>
            <ac:graphicFrameMk id="2" creationId="{B642A689-10F9-43E0-8E30-41B69576E856}"/>
          </ac:graphicFrameMkLst>
        </pc:graphicFrameChg>
      </pc:sldChg>
      <pc:sldChg chg="modSp mod">
        <pc:chgData name="陳品佑" userId="ff410805-17ec-4759-9302-d0fd816c7274" providerId="ADAL" clId="{8D7D3026-1B9B-4FD0-892A-FFE504F29B97}" dt="2024-10-08T09:26:33.481" v="462" actId="20577"/>
        <pc:sldMkLst>
          <pc:docMk/>
          <pc:sldMk cId="3110252864" sldId="259"/>
        </pc:sldMkLst>
        <pc:spChg chg="mod">
          <ac:chgData name="陳品佑" userId="ff410805-17ec-4759-9302-d0fd816c7274" providerId="ADAL" clId="{8D7D3026-1B9B-4FD0-892A-FFE504F29B97}" dt="2024-10-08T09:26:33.481" v="462" actId="20577"/>
          <ac:spMkLst>
            <pc:docMk/>
            <pc:sldMk cId="3110252864" sldId="259"/>
            <ac:spMk id="13" creationId="{7DA9FC45-E1F6-4C35-A3F6-75414DC3C299}"/>
          </ac:spMkLst>
        </pc:spChg>
      </pc:sldChg>
      <pc:sldChg chg="modSp mod">
        <pc:chgData name="陳品佑" userId="ff410805-17ec-4759-9302-d0fd816c7274" providerId="ADAL" clId="{8D7D3026-1B9B-4FD0-892A-FFE504F29B97}" dt="2024-10-08T09:27:18.723" v="478" actId="27636"/>
        <pc:sldMkLst>
          <pc:docMk/>
          <pc:sldMk cId="2871909349" sldId="262"/>
        </pc:sldMkLst>
        <pc:spChg chg="mod">
          <ac:chgData name="陳品佑" userId="ff410805-17ec-4759-9302-d0fd816c7274" providerId="ADAL" clId="{8D7D3026-1B9B-4FD0-892A-FFE504F29B97}" dt="2024-10-08T09:27:18.723" v="478" actId="27636"/>
          <ac:spMkLst>
            <pc:docMk/>
            <pc:sldMk cId="2871909349" sldId="262"/>
            <ac:spMk id="13" creationId="{7DA9FC45-E1F6-4C35-A3F6-75414DC3C299}"/>
          </ac:spMkLst>
        </pc:spChg>
      </pc:sldChg>
      <pc:sldChg chg="modSp mod">
        <pc:chgData name="陳品佑" userId="ff410805-17ec-4759-9302-d0fd816c7274" providerId="ADAL" clId="{8D7D3026-1B9B-4FD0-892A-FFE504F29B97}" dt="2024-10-08T09:27:27.707" v="482" actId="27636"/>
        <pc:sldMkLst>
          <pc:docMk/>
          <pc:sldMk cId="2082990635" sldId="263"/>
        </pc:sldMkLst>
        <pc:spChg chg="mod">
          <ac:chgData name="陳品佑" userId="ff410805-17ec-4759-9302-d0fd816c7274" providerId="ADAL" clId="{8D7D3026-1B9B-4FD0-892A-FFE504F29B97}" dt="2024-10-08T09:27:27.707" v="482" actId="27636"/>
          <ac:spMkLst>
            <pc:docMk/>
            <pc:sldMk cId="2082990635" sldId="263"/>
            <ac:spMk id="13" creationId="{7DA9FC45-E1F6-4C35-A3F6-75414DC3C299}"/>
          </ac:spMkLst>
        </pc:spChg>
      </pc:sldChg>
      <pc:sldChg chg="addSp modSp mod">
        <pc:chgData name="陳品佑" userId="ff410805-17ec-4759-9302-d0fd816c7274" providerId="ADAL" clId="{8D7D3026-1B9B-4FD0-892A-FFE504F29B97}" dt="2024-10-08T08:53:01.621" v="14" actId="14100"/>
        <pc:sldMkLst>
          <pc:docMk/>
          <pc:sldMk cId="2821449931" sldId="264"/>
        </pc:sldMkLst>
        <pc:spChg chg="mod">
          <ac:chgData name="陳品佑" userId="ff410805-17ec-4759-9302-d0fd816c7274" providerId="ADAL" clId="{8D7D3026-1B9B-4FD0-892A-FFE504F29B97}" dt="2024-10-08T08:52:26.191" v="4" actId="20577"/>
          <ac:spMkLst>
            <pc:docMk/>
            <pc:sldMk cId="2821449931" sldId="264"/>
            <ac:spMk id="8" creationId="{B55DEBCD-5C03-4765-B13C-EB80014070B4}"/>
          </ac:spMkLst>
        </pc:spChg>
        <pc:spChg chg="mod">
          <ac:chgData name="陳品佑" userId="ff410805-17ec-4759-9302-d0fd816c7274" providerId="ADAL" clId="{8D7D3026-1B9B-4FD0-892A-FFE504F29B97}" dt="2024-10-08T08:53:01.621" v="14" actId="14100"/>
          <ac:spMkLst>
            <pc:docMk/>
            <pc:sldMk cId="2821449931" sldId="264"/>
            <ac:spMk id="9" creationId="{2DCBB1FA-1200-48A6-AFF3-489244A605E7}"/>
          </ac:spMkLst>
        </pc:spChg>
        <pc:spChg chg="mod">
          <ac:chgData name="陳品佑" userId="ff410805-17ec-4759-9302-d0fd816c7274" providerId="ADAL" clId="{8D7D3026-1B9B-4FD0-892A-FFE504F29B97}" dt="2024-10-08T08:52:49.501" v="12" actId="14100"/>
          <ac:spMkLst>
            <pc:docMk/>
            <pc:sldMk cId="2821449931" sldId="264"/>
            <ac:spMk id="12" creationId="{C0E5BB22-C7BD-4EFA-987B-1ABB0C5277A0}"/>
          </ac:spMkLst>
        </pc:spChg>
        <pc:picChg chg="add mod ord">
          <ac:chgData name="陳品佑" userId="ff410805-17ec-4759-9302-d0fd816c7274" providerId="ADAL" clId="{8D7D3026-1B9B-4FD0-892A-FFE504F29B97}" dt="2024-10-08T08:52:30.839" v="6" actId="167"/>
          <ac:picMkLst>
            <pc:docMk/>
            <pc:sldMk cId="2821449931" sldId="264"/>
            <ac:picMk id="11" creationId="{820FE125-C264-4625-AF10-74E8EB016EFE}"/>
          </ac:picMkLst>
        </pc:picChg>
        <pc:picChg chg="add mod ord">
          <ac:chgData name="陳品佑" userId="ff410805-17ec-4759-9302-d0fd816c7274" providerId="ADAL" clId="{8D7D3026-1B9B-4FD0-892A-FFE504F29B97}" dt="2024-10-08T08:52:39.565" v="9" actId="1076"/>
          <ac:picMkLst>
            <pc:docMk/>
            <pc:sldMk cId="2821449931" sldId="264"/>
            <ac:picMk id="14" creationId="{BA4D61DC-D691-43B8-8D3D-4C0CC4127EBD}"/>
          </ac:picMkLst>
        </pc:picChg>
      </pc:sldChg>
      <pc:sldChg chg="modSp add mod">
        <pc:chgData name="陳品佑" userId="ff410805-17ec-4759-9302-d0fd816c7274" providerId="ADAL" clId="{8D7D3026-1B9B-4FD0-892A-FFE504F29B97}" dt="2024-10-08T09:27:52.668" v="496" actId="1076"/>
        <pc:sldMkLst>
          <pc:docMk/>
          <pc:sldMk cId="1015761426" sldId="265"/>
        </pc:sldMkLst>
        <pc:spChg chg="mod">
          <ac:chgData name="陳品佑" userId="ff410805-17ec-4759-9302-d0fd816c7274" providerId="ADAL" clId="{8D7D3026-1B9B-4FD0-892A-FFE504F29B97}" dt="2024-10-08T08:53:24.703" v="17" actId="20577"/>
          <ac:spMkLst>
            <pc:docMk/>
            <pc:sldMk cId="1015761426" sldId="265"/>
            <ac:spMk id="2" creationId="{1F025217-94AC-4F4A-A809-D1C338068E55}"/>
          </ac:spMkLst>
        </pc:spChg>
        <pc:spChg chg="mod">
          <ac:chgData name="陳品佑" userId="ff410805-17ec-4759-9302-d0fd816c7274" providerId="ADAL" clId="{8D7D3026-1B9B-4FD0-892A-FFE504F29B97}" dt="2024-10-08T09:27:52.668" v="496" actId="1076"/>
          <ac:spMkLst>
            <pc:docMk/>
            <pc:sldMk cId="1015761426" sldId="265"/>
            <ac:spMk id="13" creationId="{7DA9FC45-E1F6-4C35-A3F6-75414DC3C299}"/>
          </ac:spMkLst>
        </pc:spChg>
      </pc:sldChg>
      <pc:sldChg chg="addSp modSp new mod">
        <pc:chgData name="陳品佑" userId="ff410805-17ec-4759-9302-d0fd816c7274" providerId="ADAL" clId="{8D7D3026-1B9B-4FD0-892A-FFE504F29B97}" dt="2024-10-08T09:03:18.084" v="180" actId="1076"/>
        <pc:sldMkLst>
          <pc:docMk/>
          <pc:sldMk cId="2181377723" sldId="266"/>
        </pc:sldMkLst>
        <pc:spChg chg="add mod">
          <ac:chgData name="陳品佑" userId="ff410805-17ec-4759-9302-d0fd816c7274" providerId="ADAL" clId="{8D7D3026-1B9B-4FD0-892A-FFE504F29B97}" dt="2024-10-08T08:59:49.158" v="77" actId="20577"/>
          <ac:spMkLst>
            <pc:docMk/>
            <pc:sldMk cId="2181377723" sldId="266"/>
            <ac:spMk id="2" creationId="{6E39ACAA-4351-4F8F-AC5E-8E71DE4786F9}"/>
          </ac:spMkLst>
        </pc:spChg>
        <pc:spChg chg="add mod">
          <ac:chgData name="陳品佑" userId="ff410805-17ec-4759-9302-d0fd816c7274" providerId="ADAL" clId="{8D7D3026-1B9B-4FD0-892A-FFE504F29B97}" dt="2024-10-08T09:02:45.363" v="162" actId="1076"/>
          <ac:spMkLst>
            <pc:docMk/>
            <pc:sldMk cId="2181377723" sldId="266"/>
            <ac:spMk id="5" creationId="{CABD57EE-5C5F-4907-AC3B-962F1608BE5A}"/>
          </ac:spMkLst>
        </pc:spChg>
        <pc:spChg chg="add mod">
          <ac:chgData name="陳品佑" userId="ff410805-17ec-4759-9302-d0fd816c7274" providerId="ADAL" clId="{8D7D3026-1B9B-4FD0-892A-FFE504F29B97}" dt="2024-10-08T09:02:47.243" v="163" actId="1076"/>
          <ac:spMkLst>
            <pc:docMk/>
            <pc:sldMk cId="2181377723" sldId="266"/>
            <ac:spMk id="7" creationId="{F152D4D1-A976-4D68-93D6-B2D633DD6C8B}"/>
          </ac:spMkLst>
        </pc:spChg>
        <pc:spChg chg="add mod">
          <ac:chgData name="陳品佑" userId="ff410805-17ec-4759-9302-d0fd816c7274" providerId="ADAL" clId="{8D7D3026-1B9B-4FD0-892A-FFE504F29B97}" dt="2024-10-08T09:03:06.124" v="174" actId="14100"/>
          <ac:spMkLst>
            <pc:docMk/>
            <pc:sldMk cId="2181377723" sldId="266"/>
            <ac:spMk id="10" creationId="{16C7476E-0B4F-495B-B552-77B29EDB2E0D}"/>
          </ac:spMkLst>
        </pc:spChg>
        <pc:picChg chg="add mod">
          <ac:chgData name="陳品佑" userId="ff410805-17ec-4759-9302-d0fd816c7274" providerId="ADAL" clId="{8D7D3026-1B9B-4FD0-892A-FFE504F29B97}" dt="2024-10-08T09:02:43.643" v="161" actId="1076"/>
          <ac:picMkLst>
            <pc:docMk/>
            <pc:sldMk cId="2181377723" sldId="266"/>
            <ac:picMk id="4" creationId="{81777E9A-1D29-4705-AA0E-0D11D0E28026}"/>
          </ac:picMkLst>
        </pc:picChg>
        <pc:picChg chg="add mod">
          <ac:chgData name="陳品佑" userId="ff410805-17ec-4759-9302-d0fd816c7274" providerId="ADAL" clId="{8D7D3026-1B9B-4FD0-892A-FFE504F29B97}" dt="2024-10-08T09:02:55.724" v="170" actId="1076"/>
          <ac:picMkLst>
            <pc:docMk/>
            <pc:sldMk cId="2181377723" sldId="266"/>
            <ac:picMk id="8" creationId="{4D6D0DA6-BD0E-4974-820C-DADAB6A3D290}"/>
          </ac:picMkLst>
        </pc:picChg>
        <pc:picChg chg="add mod">
          <ac:chgData name="陳品佑" userId="ff410805-17ec-4759-9302-d0fd816c7274" providerId="ADAL" clId="{8D7D3026-1B9B-4FD0-892A-FFE504F29B97}" dt="2024-10-08T09:03:18.084" v="180" actId="1076"/>
          <ac:picMkLst>
            <pc:docMk/>
            <pc:sldMk cId="2181377723" sldId="266"/>
            <ac:picMk id="1026" creationId="{50CB83C4-6FB3-4276-B933-5434CC4C5E4C}"/>
          </ac:picMkLst>
        </pc:picChg>
      </pc:sldChg>
      <pc:sldChg chg="addSp delSp modSp add mod ord">
        <pc:chgData name="陳品佑" userId="ff410805-17ec-4759-9302-d0fd816c7274" providerId="ADAL" clId="{8D7D3026-1B9B-4FD0-892A-FFE504F29B97}" dt="2024-10-08T09:27:03.364" v="474" actId="1076"/>
        <pc:sldMkLst>
          <pc:docMk/>
          <pc:sldMk cId="4285449435" sldId="267"/>
        </pc:sldMkLst>
        <pc:spChg chg="mod">
          <ac:chgData name="陳品佑" userId="ff410805-17ec-4759-9302-d0fd816c7274" providerId="ADAL" clId="{8D7D3026-1B9B-4FD0-892A-FFE504F29B97}" dt="2024-10-08T09:25:32.281" v="396" actId="20577"/>
          <ac:spMkLst>
            <pc:docMk/>
            <pc:sldMk cId="4285449435" sldId="267"/>
            <ac:spMk id="2" creationId="{1F025217-94AC-4F4A-A809-D1C338068E55}"/>
          </ac:spMkLst>
        </pc:spChg>
        <pc:spChg chg="mod">
          <ac:chgData name="陳品佑" userId="ff410805-17ec-4759-9302-d0fd816c7274" providerId="ADAL" clId="{8D7D3026-1B9B-4FD0-892A-FFE504F29B97}" dt="2024-10-08T09:12:50.866" v="233" actId="1076"/>
          <ac:spMkLst>
            <pc:docMk/>
            <pc:sldMk cId="4285449435" sldId="267"/>
            <ac:spMk id="8" creationId="{B55DEBCD-5C03-4765-B13C-EB80014070B4}"/>
          </ac:spMkLst>
        </pc:spChg>
        <pc:spChg chg="mod">
          <ac:chgData name="陳品佑" userId="ff410805-17ec-4759-9302-d0fd816c7274" providerId="ADAL" clId="{8D7D3026-1B9B-4FD0-892A-FFE504F29B97}" dt="2024-10-08T09:12:50.866" v="233" actId="1076"/>
          <ac:spMkLst>
            <pc:docMk/>
            <pc:sldMk cId="4285449435" sldId="267"/>
            <ac:spMk id="9" creationId="{2DCBB1FA-1200-48A6-AFF3-489244A605E7}"/>
          </ac:spMkLst>
        </pc:spChg>
        <pc:spChg chg="mod">
          <ac:chgData name="陳品佑" userId="ff410805-17ec-4759-9302-d0fd816c7274" providerId="ADAL" clId="{8D7D3026-1B9B-4FD0-892A-FFE504F29B97}" dt="2024-10-08T09:12:27.786" v="224" actId="1076"/>
          <ac:spMkLst>
            <pc:docMk/>
            <pc:sldMk cId="4285449435" sldId="267"/>
            <ac:spMk id="10" creationId="{87EAF965-EA41-4B49-88A7-5EE5DC68AA4A}"/>
          </ac:spMkLst>
        </pc:spChg>
        <pc:spChg chg="mod">
          <ac:chgData name="陳品佑" userId="ff410805-17ec-4759-9302-d0fd816c7274" providerId="ADAL" clId="{8D7D3026-1B9B-4FD0-892A-FFE504F29B97}" dt="2024-10-08T09:14:17.779" v="286" actId="14100"/>
          <ac:spMkLst>
            <pc:docMk/>
            <pc:sldMk cId="4285449435" sldId="267"/>
            <ac:spMk id="12" creationId="{C0E5BB22-C7BD-4EFA-987B-1ABB0C5277A0}"/>
          </ac:spMkLst>
        </pc:spChg>
        <pc:spChg chg="mod">
          <ac:chgData name="陳品佑" userId="ff410805-17ec-4759-9302-d0fd816c7274" providerId="ADAL" clId="{8D7D3026-1B9B-4FD0-892A-FFE504F29B97}" dt="2024-10-08T09:27:03.364" v="474" actId="1076"/>
          <ac:spMkLst>
            <pc:docMk/>
            <pc:sldMk cId="4285449435" sldId="267"/>
            <ac:spMk id="13" creationId="{7DA9FC45-E1F6-4C35-A3F6-75414DC3C299}"/>
          </ac:spMkLst>
        </pc:spChg>
        <pc:spChg chg="add mod">
          <ac:chgData name="陳品佑" userId="ff410805-17ec-4759-9302-d0fd816c7274" providerId="ADAL" clId="{8D7D3026-1B9B-4FD0-892A-FFE504F29B97}" dt="2024-10-08T09:13:19.138" v="243" actId="14100"/>
          <ac:spMkLst>
            <pc:docMk/>
            <pc:sldMk cId="4285449435" sldId="267"/>
            <ac:spMk id="16" creationId="{10A49ABC-2380-4F1C-A8DE-712A015C6DD8}"/>
          </ac:spMkLst>
        </pc:spChg>
        <pc:spChg chg="add mod">
          <ac:chgData name="陳品佑" userId="ff410805-17ec-4759-9302-d0fd816c7274" providerId="ADAL" clId="{8D7D3026-1B9B-4FD0-892A-FFE504F29B97}" dt="2024-10-08T09:14:11.747" v="285" actId="1076"/>
          <ac:spMkLst>
            <pc:docMk/>
            <pc:sldMk cId="4285449435" sldId="267"/>
            <ac:spMk id="17" creationId="{07504F43-0C95-4912-9791-E8187377B1D5}"/>
          </ac:spMkLst>
        </pc:spChg>
        <pc:picChg chg="add mod ord">
          <ac:chgData name="陳品佑" userId="ff410805-17ec-4759-9302-d0fd816c7274" providerId="ADAL" clId="{8D7D3026-1B9B-4FD0-892A-FFE504F29B97}" dt="2024-10-08T09:12:50.866" v="233" actId="1076"/>
          <ac:picMkLst>
            <pc:docMk/>
            <pc:sldMk cId="4285449435" sldId="267"/>
            <ac:picMk id="4" creationId="{9DAACCFC-DA11-4F4A-AA22-BB3014E67C5C}"/>
          </ac:picMkLst>
        </pc:picChg>
        <pc:picChg chg="add mod ord">
          <ac:chgData name="陳品佑" userId="ff410805-17ec-4759-9302-d0fd816c7274" providerId="ADAL" clId="{8D7D3026-1B9B-4FD0-892A-FFE504F29B97}" dt="2024-10-08T09:13:04.033" v="239" actId="1076"/>
          <ac:picMkLst>
            <pc:docMk/>
            <pc:sldMk cId="4285449435" sldId="267"/>
            <ac:picMk id="6" creationId="{9DC99269-EA3F-4071-BB4C-BE3F86109177}"/>
          </ac:picMkLst>
        </pc:picChg>
        <pc:picChg chg="del">
          <ac:chgData name="陳品佑" userId="ff410805-17ec-4759-9302-d0fd816c7274" providerId="ADAL" clId="{8D7D3026-1B9B-4FD0-892A-FFE504F29B97}" dt="2024-10-08T09:11:01.537" v="199" actId="478"/>
          <ac:picMkLst>
            <pc:docMk/>
            <pc:sldMk cId="4285449435" sldId="267"/>
            <ac:picMk id="11" creationId="{820FE125-C264-4625-AF10-74E8EB016EFE}"/>
          </ac:picMkLst>
        </pc:picChg>
        <pc:picChg chg="del">
          <ac:chgData name="陳品佑" userId="ff410805-17ec-4759-9302-d0fd816c7274" providerId="ADAL" clId="{8D7D3026-1B9B-4FD0-892A-FFE504F29B97}" dt="2024-10-08T09:11:48.781" v="212" actId="478"/>
          <ac:picMkLst>
            <pc:docMk/>
            <pc:sldMk cId="4285449435" sldId="267"/>
            <ac:picMk id="14" creationId="{BA4D61DC-D691-43B8-8D3D-4C0CC4127EBD}"/>
          </ac:picMkLst>
        </pc:picChg>
        <pc:picChg chg="add mod">
          <ac:chgData name="陳品佑" userId="ff410805-17ec-4759-9302-d0fd816c7274" providerId="ADAL" clId="{8D7D3026-1B9B-4FD0-892A-FFE504F29B97}" dt="2024-10-08T09:12:56.388" v="236" actId="1076"/>
          <ac:picMkLst>
            <pc:docMk/>
            <pc:sldMk cId="4285449435" sldId="267"/>
            <ac:picMk id="15" creationId="{8197EB10-AB37-49C9-9DB4-32F15C3E064E}"/>
          </ac:picMkLst>
        </pc:picChg>
      </pc:sldChg>
      <pc:sldChg chg="modSp add mod ord">
        <pc:chgData name="陳品佑" userId="ff410805-17ec-4759-9302-d0fd816c7274" providerId="ADAL" clId="{8D7D3026-1B9B-4FD0-892A-FFE504F29B97}" dt="2024-10-08T09:21:58.498" v="307"/>
        <pc:sldMkLst>
          <pc:docMk/>
          <pc:sldMk cId="2169498307" sldId="268"/>
        </pc:sldMkLst>
        <pc:spChg chg="mod">
          <ac:chgData name="陳品佑" userId="ff410805-17ec-4759-9302-d0fd816c7274" providerId="ADAL" clId="{8D7D3026-1B9B-4FD0-892A-FFE504F29B97}" dt="2024-10-08T09:21:46.708" v="303" actId="20577"/>
          <ac:spMkLst>
            <pc:docMk/>
            <pc:sldMk cId="2169498307" sldId="268"/>
            <ac:spMk id="2" creationId="{1F025217-94AC-4F4A-A809-D1C338068E55}"/>
          </ac:spMkLst>
        </pc:spChg>
        <pc:spChg chg="mod">
          <ac:chgData name="陳品佑" userId="ff410805-17ec-4759-9302-d0fd816c7274" providerId="ADAL" clId="{8D7D3026-1B9B-4FD0-892A-FFE504F29B97}" dt="2024-10-08T09:21:23.344" v="291" actId="14100"/>
          <ac:spMkLst>
            <pc:docMk/>
            <pc:sldMk cId="2169498307" sldId="268"/>
            <ac:spMk id="9" creationId="{2DCBB1FA-1200-48A6-AFF3-489244A605E7}"/>
          </ac:spMkLst>
        </pc:spChg>
        <pc:spChg chg="mod">
          <ac:chgData name="陳品佑" userId="ff410805-17ec-4759-9302-d0fd816c7274" providerId="ADAL" clId="{8D7D3026-1B9B-4FD0-892A-FFE504F29B97}" dt="2024-10-08T09:21:28.064" v="293" actId="14100"/>
          <ac:spMkLst>
            <pc:docMk/>
            <pc:sldMk cId="2169498307" sldId="268"/>
            <ac:spMk id="12" creationId="{C0E5BB22-C7BD-4EFA-987B-1ABB0C5277A0}"/>
          </ac:spMkLst>
        </pc:spChg>
        <pc:spChg chg="mod">
          <ac:chgData name="陳品佑" userId="ff410805-17ec-4759-9302-d0fd816c7274" providerId="ADAL" clId="{8D7D3026-1B9B-4FD0-892A-FFE504F29B97}" dt="2024-10-08T09:21:45.096" v="301" actId="1076"/>
          <ac:spMkLst>
            <pc:docMk/>
            <pc:sldMk cId="2169498307" sldId="268"/>
            <ac:spMk id="13" creationId="{7DA9FC45-E1F6-4C35-A3F6-75414DC3C29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07F8E-9CFD-4510-B57C-B8097DF4FC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C05CE80-0172-4435-8D52-DE0BB00CE3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770ED8B-E951-46E3-8F50-236CD34E3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9594D-7408-48B4-A6A2-A8C20945831E}" type="datetimeFigureOut">
              <a:rPr lang="zh-TW" altLang="en-US" smtClean="0"/>
              <a:t>2024/10/9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F3EAAF1-405D-43D6-A86B-E54116012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14E16A5-AA29-45BF-BB79-77C01FBDC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8B273-9AEC-42AC-BFDC-96AB6A2C5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8946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73832A-A438-47DE-9F1E-8EBDE4864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7F89DEE-F6CC-4AC2-8DAA-2E0C5F3EDA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6FD5131-5F0D-44C3-A493-057CCCF68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9594D-7408-48B4-A6A2-A8C20945831E}" type="datetimeFigureOut">
              <a:rPr lang="zh-TW" altLang="en-US" smtClean="0"/>
              <a:t>2024/10/9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39FF3A3-10E0-49A3-9A0A-847362C2F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076730-E335-4500-997F-85C78CC4C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8B273-9AEC-42AC-BFDC-96AB6A2C5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0765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6B76942-23F0-4E51-B9B6-CBCBCF567C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32160C6-8BBA-4290-A211-6CCD0D0E09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D26FF0-E004-4F75-A015-21C25A1FC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9594D-7408-48B4-A6A2-A8C20945831E}" type="datetimeFigureOut">
              <a:rPr lang="zh-TW" altLang="en-US" smtClean="0"/>
              <a:t>2024/10/9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9BDBA55-40D0-4028-A1C5-837099A92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0C65E3-35B9-4A35-9598-6942217E2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8B273-9AEC-42AC-BFDC-96AB6A2C5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6087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1244F6-1BE9-41BF-97F8-D6025E9B4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EC3F01-987D-46C8-859A-9978A050F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B25ACA4-0A2E-443A-BE8D-F7568B365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9594D-7408-48B4-A6A2-A8C20945831E}" type="datetimeFigureOut">
              <a:rPr lang="zh-TW" altLang="en-US" smtClean="0"/>
              <a:t>2024/10/9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9FD4418-0890-400F-9D8D-2EFFE892F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9DD432A-30C6-4F77-8179-81CC85096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8B273-9AEC-42AC-BFDC-96AB6A2C5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324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D52B35-F2CD-4B21-935E-03EAB952C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79D54A1-300B-4C3A-BAB4-5E279CDDE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1006EC-A76A-40DB-B5F6-3488C0CA1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9594D-7408-48B4-A6A2-A8C20945831E}" type="datetimeFigureOut">
              <a:rPr lang="zh-TW" altLang="en-US" smtClean="0"/>
              <a:t>2024/10/9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23F4A7-0D99-46A7-813F-66889291D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AD2E205-5E64-4F0C-A574-ABDCD08BE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8B273-9AEC-42AC-BFDC-96AB6A2C5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9235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BC6FC5-11C7-4A35-8248-559341C5B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9F2543-1741-4ADA-8908-ADB9774F79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3E07CC4-7C1E-46B5-B6FF-F975FA825D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4DCF3EE-0186-4DBA-BB89-F39D1AF40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9594D-7408-48B4-A6A2-A8C20945831E}" type="datetimeFigureOut">
              <a:rPr lang="zh-TW" altLang="en-US" smtClean="0"/>
              <a:t>2024/10/9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C81EB33-5229-4B14-9084-4C1736F9E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5334D81-6513-4B5A-839B-A47E6E37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8B273-9AEC-42AC-BFDC-96AB6A2C5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2453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2E4DA7-8DA5-4E42-9AFE-B34BF51E5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1E1C308-C21E-49FC-9179-F50DD90DE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0F19819-0FC3-4D05-9683-6CE98CD0F7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C07D3F1-7730-4873-8349-4C0F458FD4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104A0C7-8393-405C-AEB2-93B314225A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C30C4F0-0DBD-45CA-B402-4B5B99E42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9594D-7408-48B4-A6A2-A8C20945831E}" type="datetimeFigureOut">
              <a:rPr lang="zh-TW" altLang="en-US" smtClean="0"/>
              <a:t>2024/10/9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F772D63-94F1-4DA8-80F5-36686E06C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0DD1B0B-6251-4E1F-B3D5-1A7A8B56B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8B273-9AEC-42AC-BFDC-96AB6A2C5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790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8C14BD-1CBB-47DB-A8FA-6FA9431A2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8A04EDE-CC8C-42C4-8270-72020D6AF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9594D-7408-48B4-A6A2-A8C20945831E}" type="datetimeFigureOut">
              <a:rPr lang="zh-TW" altLang="en-US" smtClean="0"/>
              <a:t>2024/10/9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448E3E8-6FBF-4F99-864E-E0BAA7852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9C348F3-7B7B-43BE-9009-6D51EDF7E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8B273-9AEC-42AC-BFDC-96AB6A2C5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3295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18694CB-758C-48B1-8900-12EB3184A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9594D-7408-48B4-A6A2-A8C20945831E}" type="datetimeFigureOut">
              <a:rPr lang="zh-TW" altLang="en-US" smtClean="0"/>
              <a:t>2024/10/9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FBDE6CF-CEFB-4CFE-A83C-FCEA434CD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2D93D08-9242-4C93-847B-784C9F90E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8B273-9AEC-42AC-BFDC-96AB6A2C5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652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3B629E-60E8-49F5-90FD-AFC67217A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79908C-9F39-4523-AA82-AA3B09FE3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5983CC9-9F6A-46D3-AE68-44E3B8286E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0C8011B-D782-476F-962D-29697410D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9594D-7408-48B4-A6A2-A8C20945831E}" type="datetimeFigureOut">
              <a:rPr lang="zh-TW" altLang="en-US" smtClean="0"/>
              <a:t>2024/10/9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C416ED5-1C87-4396-B63C-6304D82A5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EFB63F9-DA54-472E-9C63-FB1683A93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8B273-9AEC-42AC-BFDC-96AB6A2C5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4139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DEFBA6-DEE3-40CE-9F4A-76318A544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2807C9E-F728-4885-A51A-12BDCB7AAD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3267BF1-0A39-43BF-A448-DE59C1E03B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2BEF2A9-BC36-4621-A7C7-15452BF45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9594D-7408-48B4-A6A2-A8C20945831E}" type="datetimeFigureOut">
              <a:rPr lang="zh-TW" altLang="en-US" smtClean="0"/>
              <a:t>2024/10/9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19D8997-9E07-4D24-A718-5B216B772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1AC82DB-791F-478B-B957-71C0DD9A2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8B273-9AEC-42AC-BFDC-96AB6A2C5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7551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6DB3D41-B9B2-428A-81A3-ED845687D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CF025D3-0333-439E-9843-85520D433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EF536B-9FA0-427F-9A34-6A97BC621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E9594D-7408-48B4-A6A2-A8C20945831E}" type="datetimeFigureOut">
              <a:rPr lang="zh-TW" altLang="en-US" smtClean="0"/>
              <a:t>2024/10/9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B9FA9C6-B5D6-4EC7-9BF5-EB10BDCB0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B33F58D-3164-44EE-A7DB-5FFFA5610B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8B273-9AEC-42AC-BFDC-96AB6A2C54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6007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50D424B-4D8D-47C9-9755-CAA70EC45F3F}"/>
              </a:ext>
            </a:extLst>
          </p:cNvPr>
          <p:cNvSpPr>
            <a:spLocks noGrp="1"/>
          </p:cNvSpPr>
          <p:nvPr/>
        </p:nvSpPr>
        <p:spPr>
          <a:xfrm>
            <a:off x="1524000" y="2227230"/>
            <a:ext cx="9144000" cy="11050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牙齒影像辨識分析</a:t>
            </a:r>
            <a:r>
              <a:rPr lang="en-US" altLang="zh-TW" dirty="0"/>
              <a:t>-</a:t>
            </a:r>
            <a:r>
              <a:rPr lang="zh-TW" altLang="en-US" dirty="0"/>
              <a:t>分類</a:t>
            </a:r>
          </a:p>
        </p:txBody>
      </p:sp>
    </p:spTree>
    <p:extLst>
      <p:ext uri="{BB962C8B-B14F-4D97-AF65-F5344CB8AC3E}">
        <p14:creationId xmlns:p14="http://schemas.microsoft.com/office/powerpoint/2010/main" val="2512814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ECA84EC-C98C-4A8E-BE22-36ABF69AA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741" y="2498832"/>
            <a:ext cx="6195491" cy="3698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6A7115B-CD1C-4422-8444-E8DA59D2C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745246"/>
            <a:ext cx="2216374" cy="349154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F025217-94AC-4F4A-A809-D1C338068E55}"/>
              </a:ext>
            </a:extLst>
          </p:cNvPr>
          <p:cNvSpPr>
            <a:spLocks noGrp="1"/>
          </p:cNvSpPr>
          <p:nvPr/>
        </p:nvSpPr>
        <p:spPr>
          <a:xfrm>
            <a:off x="1524000" y="242982"/>
            <a:ext cx="9144000" cy="11050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分類編號</a:t>
            </a:r>
            <a:r>
              <a:rPr lang="en-US" altLang="zh-TW" dirty="0"/>
              <a:t>-3</a:t>
            </a:r>
            <a:endParaRPr lang="zh-TW" altLang="en-US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B55DEBCD-5C03-4765-B13C-EB80014070B4}"/>
              </a:ext>
            </a:extLst>
          </p:cNvPr>
          <p:cNvSpPr>
            <a:spLocks noGrp="1"/>
          </p:cNvSpPr>
          <p:nvPr/>
        </p:nvSpPr>
        <p:spPr>
          <a:xfrm>
            <a:off x="6955686" y="1779175"/>
            <a:ext cx="2855976" cy="5349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800" dirty="0"/>
              <a:t>Folder_74</a:t>
            </a:r>
            <a:r>
              <a:rPr lang="zh-TW" altLang="en-US" sz="2800" dirty="0"/>
              <a:t>為例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DCBB1FA-1200-48A6-AFF3-489244A605E7}"/>
              </a:ext>
            </a:extLst>
          </p:cNvPr>
          <p:cNvSpPr/>
          <p:nvPr/>
        </p:nvSpPr>
        <p:spPr>
          <a:xfrm>
            <a:off x="7902486" y="2662950"/>
            <a:ext cx="2393658" cy="31709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0E5BB22-C7BD-4EFA-987B-1ABB0C5277A0}"/>
              </a:ext>
            </a:extLst>
          </p:cNvPr>
          <p:cNvSpPr/>
          <p:nvPr/>
        </p:nvSpPr>
        <p:spPr>
          <a:xfrm>
            <a:off x="1524000" y="4910328"/>
            <a:ext cx="1987296" cy="5852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7DA9FC45-E1F6-4C35-A3F6-75414DC3C299}"/>
              </a:ext>
            </a:extLst>
          </p:cNvPr>
          <p:cNvSpPr>
            <a:spLocks noGrp="1"/>
          </p:cNvSpPr>
          <p:nvPr/>
        </p:nvSpPr>
        <p:spPr>
          <a:xfrm>
            <a:off x="0" y="1859710"/>
            <a:ext cx="5777474" cy="5349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800" dirty="0"/>
              <a:t>Mask</a:t>
            </a:r>
            <a:r>
              <a:rPr lang="zh-TW" altLang="en-US" sz="2800" dirty="0"/>
              <a:t>有出路</a:t>
            </a:r>
            <a:r>
              <a:rPr lang="en-US" altLang="zh-TW" sz="2800" dirty="0"/>
              <a:t>(3)</a:t>
            </a:r>
            <a:r>
              <a:rPr lang="zh-TW" altLang="en-US" sz="2800" dirty="0"/>
              <a:t> </a:t>
            </a:r>
            <a:r>
              <a:rPr lang="en-US" altLang="zh-TW" sz="2800" dirty="0"/>
              <a:t>+</a:t>
            </a:r>
            <a:r>
              <a:rPr lang="zh-TW" altLang="en-US" sz="2800" dirty="0"/>
              <a:t>假牙類別</a:t>
            </a:r>
            <a:r>
              <a:rPr lang="en-US" altLang="zh-TW" sz="2800" dirty="0"/>
              <a:t>(0)</a:t>
            </a:r>
            <a:endParaRPr lang="zh-TW" altLang="en-US" sz="2800" dirty="0"/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AF96B14A-35F0-463B-BF55-D90D4A8A20FA}"/>
              </a:ext>
            </a:extLst>
          </p:cNvPr>
          <p:cNvSpPr>
            <a:spLocks noGrp="1"/>
          </p:cNvSpPr>
          <p:nvPr/>
        </p:nvSpPr>
        <p:spPr>
          <a:xfrm>
            <a:off x="972462" y="997800"/>
            <a:ext cx="2855976" cy="53497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b="1" dirty="0">
                <a:solidFill>
                  <a:srgbClr val="FF0000"/>
                </a:solidFill>
              </a:rPr>
              <a:t>如果有假牙的話，將</a:t>
            </a:r>
            <a:r>
              <a:rPr lang="en-US" altLang="zh-TW" sz="2800" b="1" dirty="0">
                <a:solidFill>
                  <a:srgbClr val="FF0000"/>
                </a:solidFill>
              </a:rPr>
              <a:t>denture</a:t>
            </a:r>
            <a:r>
              <a:rPr lang="zh-TW" altLang="en-US" sz="2800" b="1" dirty="0">
                <a:solidFill>
                  <a:srgbClr val="FF0000"/>
                </a:solidFill>
              </a:rPr>
              <a:t>標示為</a:t>
            </a:r>
            <a:r>
              <a:rPr lang="en-US" altLang="zh-TW" sz="2800" b="1" dirty="0">
                <a:solidFill>
                  <a:srgbClr val="FF0000"/>
                </a:solidFill>
              </a:rPr>
              <a:t>1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498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ED4FE404-3AFE-48E4-90CD-F2BAED433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320" y="2576949"/>
            <a:ext cx="2448512" cy="364595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94203E6-F547-47E3-A17D-E31B82E55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693" y="2541606"/>
            <a:ext cx="5003827" cy="375492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F025217-94AC-4F4A-A809-D1C338068E55}"/>
              </a:ext>
            </a:extLst>
          </p:cNvPr>
          <p:cNvSpPr>
            <a:spLocks noGrp="1"/>
          </p:cNvSpPr>
          <p:nvPr/>
        </p:nvSpPr>
        <p:spPr>
          <a:xfrm>
            <a:off x="1524000" y="242982"/>
            <a:ext cx="9144000" cy="11050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分類編號</a:t>
            </a:r>
            <a:r>
              <a:rPr lang="en-US" altLang="zh-TW" dirty="0"/>
              <a:t>-4</a:t>
            </a:r>
            <a:endParaRPr lang="zh-TW" altLang="en-US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B55DEBCD-5C03-4765-B13C-EB80014070B4}"/>
              </a:ext>
            </a:extLst>
          </p:cNvPr>
          <p:cNvSpPr>
            <a:spLocks noGrp="1"/>
          </p:cNvSpPr>
          <p:nvPr/>
        </p:nvSpPr>
        <p:spPr>
          <a:xfrm>
            <a:off x="6955686" y="1779175"/>
            <a:ext cx="2855976" cy="5349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800" dirty="0"/>
              <a:t>Folder_135</a:t>
            </a:r>
            <a:r>
              <a:rPr lang="zh-TW" altLang="en-US" sz="2800" dirty="0"/>
              <a:t>為例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DCBB1FA-1200-48A6-AFF3-489244A605E7}"/>
              </a:ext>
            </a:extLst>
          </p:cNvPr>
          <p:cNvSpPr/>
          <p:nvPr/>
        </p:nvSpPr>
        <p:spPr>
          <a:xfrm>
            <a:off x="9162288" y="3054096"/>
            <a:ext cx="923544" cy="25877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0E5BB22-C7BD-4EFA-987B-1ABB0C5277A0}"/>
              </a:ext>
            </a:extLst>
          </p:cNvPr>
          <p:cNvSpPr/>
          <p:nvPr/>
        </p:nvSpPr>
        <p:spPr>
          <a:xfrm>
            <a:off x="1321320" y="5312664"/>
            <a:ext cx="2448512" cy="8412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7DA9FC45-E1F6-4C35-A3F6-75414DC3C299}"/>
              </a:ext>
            </a:extLst>
          </p:cNvPr>
          <p:cNvSpPr>
            <a:spLocks noGrp="1"/>
          </p:cNvSpPr>
          <p:nvPr/>
        </p:nvSpPr>
        <p:spPr>
          <a:xfrm>
            <a:off x="120406" y="1668209"/>
            <a:ext cx="5777474" cy="7569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dirty="0"/>
              <a:t>照片邊界問題</a:t>
            </a:r>
            <a:r>
              <a:rPr lang="en-US" altLang="zh-TW" sz="2800" dirty="0"/>
              <a:t>(</a:t>
            </a:r>
            <a:r>
              <a:rPr lang="zh-TW" altLang="en-US" sz="2800" dirty="0"/>
              <a:t>左右兩側有被切到的牙齒、照片切割</a:t>
            </a:r>
            <a:r>
              <a:rPr lang="en-US" altLang="zh-TW" sz="2800" dirty="0"/>
              <a:t>)</a:t>
            </a:r>
            <a:r>
              <a:rPr lang="zh-TW" altLang="en-US" sz="2800" dirty="0"/>
              <a:t>、重疊牙齒</a:t>
            </a:r>
            <a:r>
              <a:rPr lang="en-US" altLang="zh-TW" sz="2800" dirty="0"/>
              <a:t>(4)</a:t>
            </a:r>
            <a:r>
              <a:rPr lang="zh-TW" altLang="en-US" sz="2800" dirty="0"/>
              <a:t> </a:t>
            </a:r>
            <a:r>
              <a:rPr lang="en-US" altLang="zh-TW" sz="2800" dirty="0"/>
              <a:t>+</a:t>
            </a:r>
            <a:r>
              <a:rPr lang="zh-TW" altLang="en-US" sz="2800" dirty="0"/>
              <a:t>假牙類別</a:t>
            </a:r>
            <a:r>
              <a:rPr lang="en-US" altLang="zh-TW" sz="2800" dirty="0"/>
              <a:t>(0)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71909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ECA84EC-C98C-4A8E-BE22-36ABF69AA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741" y="2498832"/>
            <a:ext cx="6195491" cy="369827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6A7115B-CD1C-4422-8444-E8DA59D2C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745246"/>
            <a:ext cx="2216374" cy="349154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F025217-94AC-4F4A-A809-D1C338068E55}"/>
              </a:ext>
            </a:extLst>
          </p:cNvPr>
          <p:cNvSpPr>
            <a:spLocks noGrp="1"/>
          </p:cNvSpPr>
          <p:nvPr/>
        </p:nvSpPr>
        <p:spPr>
          <a:xfrm>
            <a:off x="1524000" y="242982"/>
            <a:ext cx="9144000" cy="11050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分類編號</a:t>
            </a:r>
            <a:r>
              <a:rPr lang="en-US" altLang="zh-TW" dirty="0"/>
              <a:t>-5</a:t>
            </a:r>
            <a:endParaRPr lang="zh-TW" altLang="en-US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B55DEBCD-5C03-4765-B13C-EB80014070B4}"/>
              </a:ext>
            </a:extLst>
          </p:cNvPr>
          <p:cNvSpPr>
            <a:spLocks noGrp="1"/>
          </p:cNvSpPr>
          <p:nvPr/>
        </p:nvSpPr>
        <p:spPr>
          <a:xfrm>
            <a:off x="6955686" y="1779175"/>
            <a:ext cx="2855976" cy="5349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800" dirty="0"/>
              <a:t>Folder_74</a:t>
            </a:r>
            <a:r>
              <a:rPr lang="zh-TW" altLang="en-US" sz="2800" dirty="0"/>
              <a:t>為例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DCBB1FA-1200-48A6-AFF3-489244A605E7}"/>
              </a:ext>
            </a:extLst>
          </p:cNvPr>
          <p:cNvSpPr/>
          <p:nvPr/>
        </p:nvSpPr>
        <p:spPr>
          <a:xfrm>
            <a:off x="9948672" y="2745246"/>
            <a:ext cx="923544" cy="25877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0E5BB22-C7BD-4EFA-987B-1ABB0C5277A0}"/>
              </a:ext>
            </a:extLst>
          </p:cNvPr>
          <p:cNvSpPr/>
          <p:nvPr/>
        </p:nvSpPr>
        <p:spPr>
          <a:xfrm>
            <a:off x="1524000" y="5468112"/>
            <a:ext cx="1987296" cy="3657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7DA9FC45-E1F6-4C35-A3F6-75414DC3C299}"/>
              </a:ext>
            </a:extLst>
          </p:cNvPr>
          <p:cNvSpPr>
            <a:spLocks noGrp="1"/>
          </p:cNvSpPr>
          <p:nvPr/>
        </p:nvSpPr>
        <p:spPr>
          <a:xfrm>
            <a:off x="120406" y="1668209"/>
            <a:ext cx="5777474" cy="7569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dirty="0"/>
              <a:t>照片邊界問題</a:t>
            </a:r>
            <a:r>
              <a:rPr lang="en-US" altLang="zh-TW" sz="2800" dirty="0"/>
              <a:t>(</a:t>
            </a:r>
            <a:r>
              <a:rPr lang="zh-TW" altLang="en-US" sz="2800" dirty="0"/>
              <a:t>左右兩側有被切到的牙齒、照片切割</a:t>
            </a:r>
            <a:r>
              <a:rPr lang="en-US" altLang="zh-TW" sz="2800" dirty="0"/>
              <a:t>)</a:t>
            </a:r>
            <a:r>
              <a:rPr lang="zh-TW" altLang="en-US" sz="2800" dirty="0"/>
              <a:t>、</a:t>
            </a:r>
            <a:r>
              <a:rPr lang="en-US" altLang="zh-TW" sz="2800" dirty="0"/>
              <a:t>Mask</a:t>
            </a:r>
            <a:r>
              <a:rPr lang="zh-TW" altLang="en-US" sz="2800" dirty="0"/>
              <a:t>有出路</a:t>
            </a:r>
            <a:r>
              <a:rPr lang="en-US" altLang="zh-TW" sz="2800" dirty="0"/>
              <a:t>(5)</a:t>
            </a:r>
            <a:r>
              <a:rPr lang="zh-TW" altLang="en-US" sz="2800" dirty="0"/>
              <a:t> </a:t>
            </a:r>
            <a:r>
              <a:rPr lang="en-US" altLang="zh-TW" sz="2800" dirty="0"/>
              <a:t>+</a:t>
            </a:r>
            <a:r>
              <a:rPr lang="zh-TW" altLang="en-US" sz="2800" dirty="0"/>
              <a:t>假牙類別</a:t>
            </a:r>
            <a:r>
              <a:rPr lang="en-US" altLang="zh-TW" sz="2800" dirty="0"/>
              <a:t>(0)</a:t>
            </a:r>
            <a:endParaRPr lang="zh-TW" altLang="en-US" sz="2800" dirty="0"/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AF96B14A-35F0-463B-BF55-D90D4A8A20FA}"/>
              </a:ext>
            </a:extLst>
          </p:cNvPr>
          <p:cNvSpPr>
            <a:spLocks noGrp="1"/>
          </p:cNvSpPr>
          <p:nvPr/>
        </p:nvSpPr>
        <p:spPr>
          <a:xfrm>
            <a:off x="972462" y="997800"/>
            <a:ext cx="2855976" cy="53497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b="1" dirty="0">
                <a:solidFill>
                  <a:srgbClr val="FF0000"/>
                </a:solidFill>
              </a:rPr>
              <a:t>如果有假牙的話，將</a:t>
            </a:r>
            <a:r>
              <a:rPr lang="en-US" altLang="zh-TW" sz="2800" b="1" dirty="0">
                <a:solidFill>
                  <a:srgbClr val="FF0000"/>
                </a:solidFill>
              </a:rPr>
              <a:t>denture</a:t>
            </a:r>
            <a:r>
              <a:rPr lang="zh-TW" altLang="en-US" sz="2800" b="1" dirty="0">
                <a:solidFill>
                  <a:srgbClr val="FF0000"/>
                </a:solidFill>
              </a:rPr>
              <a:t>標示為</a:t>
            </a:r>
            <a:r>
              <a:rPr lang="en-US" altLang="zh-TW" sz="2800" b="1" dirty="0">
                <a:solidFill>
                  <a:srgbClr val="FF0000"/>
                </a:solidFill>
              </a:rPr>
              <a:t>1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990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BA4D61DC-D691-43B8-8D3D-4C0CC4127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215" y="2677705"/>
            <a:ext cx="2603960" cy="385521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20FE125-C264-4625-AF10-74E8EB016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699" y="2332434"/>
            <a:ext cx="5031950" cy="381233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F025217-94AC-4F4A-A809-D1C338068E55}"/>
              </a:ext>
            </a:extLst>
          </p:cNvPr>
          <p:cNvSpPr>
            <a:spLocks noGrp="1"/>
          </p:cNvSpPr>
          <p:nvPr/>
        </p:nvSpPr>
        <p:spPr>
          <a:xfrm>
            <a:off x="1524000" y="242982"/>
            <a:ext cx="9144000" cy="11050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分類編號</a:t>
            </a:r>
            <a:r>
              <a:rPr lang="en-US" altLang="zh-TW" dirty="0"/>
              <a:t>-6</a:t>
            </a:r>
            <a:endParaRPr lang="zh-TW" altLang="en-US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B55DEBCD-5C03-4765-B13C-EB80014070B4}"/>
              </a:ext>
            </a:extLst>
          </p:cNvPr>
          <p:cNvSpPr>
            <a:spLocks noGrp="1"/>
          </p:cNvSpPr>
          <p:nvPr/>
        </p:nvSpPr>
        <p:spPr>
          <a:xfrm>
            <a:off x="6955686" y="1779175"/>
            <a:ext cx="2855976" cy="5349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800" dirty="0"/>
              <a:t>Folder_18</a:t>
            </a:r>
            <a:r>
              <a:rPr lang="zh-TW" altLang="en-US" sz="2800" dirty="0"/>
              <a:t>為例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DCBB1FA-1200-48A6-AFF3-489244A605E7}"/>
              </a:ext>
            </a:extLst>
          </p:cNvPr>
          <p:cNvSpPr/>
          <p:nvPr/>
        </p:nvSpPr>
        <p:spPr>
          <a:xfrm>
            <a:off x="5634228" y="2543785"/>
            <a:ext cx="1763268" cy="28145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0E5BB22-C7BD-4EFA-987B-1ABB0C5277A0}"/>
              </a:ext>
            </a:extLst>
          </p:cNvPr>
          <p:cNvSpPr/>
          <p:nvPr/>
        </p:nvSpPr>
        <p:spPr>
          <a:xfrm>
            <a:off x="1319784" y="3428999"/>
            <a:ext cx="2603960" cy="10789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7DA9FC45-E1F6-4C35-A3F6-75414DC3C299}"/>
              </a:ext>
            </a:extLst>
          </p:cNvPr>
          <p:cNvSpPr>
            <a:spLocks noGrp="1"/>
          </p:cNvSpPr>
          <p:nvPr/>
        </p:nvSpPr>
        <p:spPr>
          <a:xfrm>
            <a:off x="120406" y="1668209"/>
            <a:ext cx="5777474" cy="7569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dirty="0"/>
              <a:t>重疊牙齒、</a:t>
            </a:r>
            <a:r>
              <a:rPr lang="en-US" altLang="zh-TW" sz="2800" dirty="0"/>
              <a:t>Mask</a:t>
            </a:r>
            <a:r>
              <a:rPr lang="zh-TW" altLang="en-US" sz="2800" dirty="0"/>
              <a:t>有出路</a:t>
            </a:r>
            <a:r>
              <a:rPr lang="en-US" altLang="zh-TW" sz="2800" dirty="0"/>
              <a:t>(6)</a:t>
            </a:r>
            <a:r>
              <a:rPr lang="zh-TW" altLang="en-US" sz="2800" dirty="0"/>
              <a:t> </a:t>
            </a:r>
            <a:endParaRPr lang="en-US" altLang="zh-TW" sz="2800" dirty="0"/>
          </a:p>
          <a:p>
            <a:r>
              <a:rPr lang="en-US" altLang="zh-TW" sz="2800" dirty="0"/>
              <a:t>+</a:t>
            </a:r>
            <a:r>
              <a:rPr lang="zh-TW" altLang="en-US" sz="2800" dirty="0"/>
              <a:t>假牙類別</a:t>
            </a:r>
            <a:r>
              <a:rPr lang="en-US" altLang="zh-TW" sz="2800" dirty="0"/>
              <a:t>(0)</a:t>
            </a:r>
            <a:endParaRPr lang="zh-TW" altLang="en-US" sz="2800" dirty="0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87EAF965-EA41-4B49-88A7-5EE5DC68AA4A}"/>
              </a:ext>
            </a:extLst>
          </p:cNvPr>
          <p:cNvSpPr>
            <a:spLocks noGrp="1"/>
          </p:cNvSpPr>
          <p:nvPr/>
        </p:nvSpPr>
        <p:spPr>
          <a:xfrm>
            <a:off x="1204199" y="1014563"/>
            <a:ext cx="2855976" cy="53497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b="1" dirty="0">
                <a:solidFill>
                  <a:srgbClr val="FF0000"/>
                </a:solidFill>
              </a:rPr>
              <a:t>如果有假牙的話，將</a:t>
            </a:r>
            <a:r>
              <a:rPr lang="en-US" altLang="zh-TW" sz="2800" b="1" dirty="0">
                <a:solidFill>
                  <a:srgbClr val="FF0000"/>
                </a:solidFill>
              </a:rPr>
              <a:t>denture</a:t>
            </a:r>
            <a:r>
              <a:rPr lang="zh-TW" altLang="en-US" sz="2800" b="1" dirty="0">
                <a:solidFill>
                  <a:srgbClr val="FF0000"/>
                </a:solidFill>
              </a:rPr>
              <a:t>標示為</a:t>
            </a:r>
            <a:r>
              <a:rPr lang="en-US" altLang="zh-TW" sz="2800" b="1" dirty="0">
                <a:solidFill>
                  <a:srgbClr val="FF0000"/>
                </a:solidFill>
              </a:rPr>
              <a:t>1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449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BA4D61DC-D691-43B8-8D3D-4C0CC4127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215" y="2677705"/>
            <a:ext cx="2603960" cy="385521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20FE125-C264-4625-AF10-74E8EB016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699" y="2332434"/>
            <a:ext cx="5031950" cy="381233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F025217-94AC-4F4A-A809-D1C338068E55}"/>
              </a:ext>
            </a:extLst>
          </p:cNvPr>
          <p:cNvSpPr>
            <a:spLocks noGrp="1"/>
          </p:cNvSpPr>
          <p:nvPr/>
        </p:nvSpPr>
        <p:spPr>
          <a:xfrm>
            <a:off x="1524000" y="242982"/>
            <a:ext cx="9144000" cy="11050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分類編號</a:t>
            </a:r>
            <a:r>
              <a:rPr lang="en-US" altLang="zh-TW" dirty="0"/>
              <a:t>-7</a:t>
            </a:r>
            <a:endParaRPr lang="zh-TW" altLang="en-US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B55DEBCD-5C03-4765-B13C-EB80014070B4}"/>
              </a:ext>
            </a:extLst>
          </p:cNvPr>
          <p:cNvSpPr>
            <a:spLocks noGrp="1"/>
          </p:cNvSpPr>
          <p:nvPr/>
        </p:nvSpPr>
        <p:spPr>
          <a:xfrm>
            <a:off x="6955686" y="1779175"/>
            <a:ext cx="2855976" cy="5349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800" dirty="0"/>
              <a:t>Folder_18</a:t>
            </a:r>
            <a:r>
              <a:rPr lang="zh-TW" altLang="en-US" sz="2800" dirty="0"/>
              <a:t>為例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DCBB1FA-1200-48A6-AFF3-489244A605E7}"/>
              </a:ext>
            </a:extLst>
          </p:cNvPr>
          <p:cNvSpPr/>
          <p:nvPr/>
        </p:nvSpPr>
        <p:spPr>
          <a:xfrm>
            <a:off x="5634228" y="2543785"/>
            <a:ext cx="1763268" cy="28145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0E5BB22-C7BD-4EFA-987B-1ABB0C5277A0}"/>
              </a:ext>
            </a:extLst>
          </p:cNvPr>
          <p:cNvSpPr/>
          <p:nvPr/>
        </p:nvSpPr>
        <p:spPr>
          <a:xfrm>
            <a:off x="1319784" y="3428999"/>
            <a:ext cx="2603960" cy="10789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7DA9FC45-E1F6-4C35-A3F6-75414DC3C299}"/>
              </a:ext>
            </a:extLst>
          </p:cNvPr>
          <p:cNvSpPr>
            <a:spLocks noGrp="1"/>
          </p:cNvSpPr>
          <p:nvPr/>
        </p:nvSpPr>
        <p:spPr>
          <a:xfrm>
            <a:off x="230134" y="1661579"/>
            <a:ext cx="5247122" cy="875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00" dirty="0"/>
              <a:t>重疊牙齒、</a:t>
            </a:r>
            <a:r>
              <a:rPr lang="en-US" altLang="zh-TW" sz="1800" dirty="0"/>
              <a:t>Mask</a:t>
            </a:r>
            <a:r>
              <a:rPr lang="zh-TW" altLang="en-US" sz="1800" dirty="0"/>
              <a:t>有出路、照片邊界問題</a:t>
            </a:r>
            <a:r>
              <a:rPr lang="en-US" altLang="zh-TW" sz="1800" dirty="0"/>
              <a:t>(</a:t>
            </a:r>
            <a:r>
              <a:rPr lang="zh-TW" altLang="en-US" sz="1800" dirty="0"/>
              <a:t>左右兩側有被切到的牙齒、照片切割</a:t>
            </a:r>
            <a:r>
              <a:rPr lang="en-US" altLang="zh-TW" sz="1800" dirty="0"/>
              <a:t>) (7)</a:t>
            </a:r>
            <a:r>
              <a:rPr lang="zh-TW" altLang="en-US" sz="1800" dirty="0"/>
              <a:t> </a:t>
            </a:r>
            <a:r>
              <a:rPr lang="en-US" altLang="zh-TW" sz="1800" dirty="0"/>
              <a:t>+</a:t>
            </a:r>
            <a:r>
              <a:rPr lang="zh-TW" altLang="en-US" sz="1800" dirty="0"/>
              <a:t>假牙類別</a:t>
            </a:r>
            <a:r>
              <a:rPr lang="en-US" altLang="zh-TW" sz="1800" dirty="0"/>
              <a:t>(0)</a:t>
            </a:r>
            <a:endParaRPr lang="zh-TW" altLang="en-US" sz="1800" dirty="0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87EAF965-EA41-4B49-88A7-5EE5DC68AA4A}"/>
              </a:ext>
            </a:extLst>
          </p:cNvPr>
          <p:cNvSpPr>
            <a:spLocks noGrp="1"/>
          </p:cNvSpPr>
          <p:nvPr/>
        </p:nvSpPr>
        <p:spPr>
          <a:xfrm>
            <a:off x="1204199" y="1014563"/>
            <a:ext cx="2855976" cy="53497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b="1" dirty="0">
                <a:solidFill>
                  <a:srgbClr val="FF0000"/>
                </a:solidFill>
              </a:rPr>
              <a:t>如果有假牙的話，將</a:t>
            </a:r>
            <a:r>
              <a:rPr lang="en-US" altLang="zh-TW" sz="2800" b="1" dirty="0">
                <a:solidFill>
                  <a:srgbClr val="FF0000"/>
                </a:solidFill>
              </a:rPr>
              <a:t>denture</a:t>
            </a:r>
            <a:r>
              <a:rPr lang="zh-TW" altLang="en-US" sz="2800" b="1" dirty="0">
                <a:solidFill>
                  <a:srgbClr val="FF0000"/>
                </a:solidFill>
              </a:rPr>
              <a:t>標示為</a:t>
            </a:r>
            <a:r>
              <a:rPr lang="en-US" altLang="zh-TW" sz="2800" b="1" dirty="0">
                <a:solidFill>
                  <a:srgbClr val="FF0000"/>
                </a:solidFill>
              </a:rPr>
              <a:t>1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761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50D424B-4D8D-47C9-9755-CAA70EC45F3F}"/>
              </a:ext>
            </a:extLst>
          </p:cNvPr>
          <p:cNvSpPr>
            <a:spLocks noGrp="1"/>
          </p:cNvSpPr>
          <p:nvPr/>
        </p:nvSpPr>
        <p:spPr>
          <a:xfrm>
            <a:off x="1524000" y="242983"/>
            <a:ext cx="8287512" cy="6805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分類編號</a:t>
            </a: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B642A689-10F9-43E0-8E30-41B69576E8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485405"/>
              </p:ext>
            </p:extLst>
          </p:nvPr>
        </p:nvGraphicFramePr>
        <p:xfrm>
          <a:off x="2311400" y="923545"/>
          <a:ext cx="756920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042">
                  <a:extLst>
                    <a:ext uri="{9D8B030D-6E8A-4147-A177-3AD203B41FA5}">
                      <a16:colId xmlns:a16="http://schemas.microsoft.com/office/drawing/2014/main" val="1909388718"/>
                    </a:ext>
                  </a:extLst>
                </a:gridCol>
                <a:gridCol w="1123042">
                  <a:extLst>
                    <a:ext uri="{9D8B030D-6E8A-4147-A177-3AD203B41FA5}">
                      <a16:colId xmlns:a16="http://schemas.microsoft.com/office/drawing/2014/main" val="448712200"/>
                    </a:ext>
                  </a:extLst>
                </a:gridCol>
                <a:gridCol w="5323116">
                  <a:extLst>
                    <a:ext uri="{9D8B030D-6E8A-4147-A177-3AD203B41FA5}">
                      <a16:colId xmlns:a16="http://schemas.microsoft.com/office/drawing/2014/main" val="2947038317"/>
                    </a:ext>
                  </a:extLst>
                </a:gridCol>
              </a:tblGrid>
              <a:tr h="299923">
                <a:tc>
                  <a:txBody>
                    <a:bodyPr/>
                    <a:lstStyle/>
                    <a:p>
                      <a:r>
                        <a:rPr lang="zh-TW" altLang="en-US" dirty="0"/>
                        <a:t>編號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class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類別名稱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91287"/>
                  </a:ext>
                </a:extLst>
              </a:tr>
              <a:tr h="299923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完全沒問題的牙齒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286926"/>
                  </a:ext>
                </a:extLst>
              </a:tr>
              <a:tr h="299923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照片邊界問題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左右兩側有被切到的牙齒、照片切割</a:t>
                      </a:r>
                      <a:r>
                        <a:rPr lang="en-US" altLang="zh-TW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403420"/>
                  </a:ext>
                </a:extLst>
              </a:tr>
              <a:tr h="299923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重疊牙齒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476490"/>
                  </a:ext>
                </a:extLst>
              </a:tr>
              <a:tr h="299923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Mask</a:t>
                      </a:r>
                      <a:r>
                        <a:rPr lang="zh-TW" altLang="en-US" dirty="0"/>
                        <a:t>有出路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240128"/>
                  </a:ext>
                </a:extLst>
              </a:tr>
              <a:tr h="524865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照片邊界問題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左右兩側有被切到的牙齒、照片切割</a:t>
                      </a:r>
                      <a:r>
                        <a:rPr lang="en-US" altLang="zh-TW" dirty="0"/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+</a:t>
                      </a:r>
                      <a:r>
                        <a:rPr lang="zh-TW" altLang="en-US" dirty="0"/>
                        <a:t> 重疊牙齒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629207"/>
                  </a:ext>
                </a:extLst>
              </a:tr>
              <a:tr h="524865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照片邊界問題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左右兩側有被切到的牙齒、照片切割</a:t>
                      </a:r>
                      <a:r>
                        <a:rPr lang="en-US" altLang="zh-TW" dirty="0"/>
                        <a:t>)</a:t>
                      </a:r>
                    </a:p>
                    <a:p>
                      <a:r>
                        <a:rPr lang="en-US" altLang="zh-TW" dirty="0"/>
                        <a:t>+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Mask</a:t>
                      </a:r>
                      <a:r>
                        <a:rPr lang="zh-TW" altLang="en-US" dirty="0"/>
                        <a:t>有出路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630477"/>
                  </a:ext>
                </a:extLst>
              </a:tr>
              <a:tr h="299923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重疊牙齒 </a:t>
                      </a:r>
                      <a:r>
                        <a:rPr lang="en-US" altLang="zh-TW" dirty="0"/>
                        <a:t>+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Mask</a:t>
                      </a:r>
                      <a:r>
                        <a:rPr lang="zh-TW" altLang="en-US" dirty="0"/>
                        <a:t>有出路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757605"/>
                  </a:ext>
                </a:extLst>
              </a:tr>
              <a:tr h="524865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照片邊界問題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左右兩側有被切到的牙齒、照片切割</a:t>
                      </a:r>
                      <a:r>
                        <a:rPr lang="en-US" altLang="zh-TW" dirty="0"/>
                        <a:t>)</a:t>
                      </a:r>
                    </a:p>
                    <a:p>
                      <a:r>
                        <a:rPr lang="en-US" altLang="zh-TW" dirty="0"/>
                        <a:t>+</a:t>
                      </a:r>
                      <a:r>
                        <a:rPr lang="zh-TW" altLang="en-US" dirty="0"/>
                        <a:t> 重疊牙齒 </a:t>
                      </a:r>
                      <a:r>
                        <a:rPr lang="en-US" altLang="zh-TW" dirty="0"/>
                        <a:t>+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Mask</a:t>
                      </a:r>
                      <a:r>
                        <a:rPr lang="zh-TW" altLang="en-US" dirty="0"/>
                        <a:t>有出路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721282"/>
                  </a:ext>
                </a:extLst>
              </a:tr>
            </a:tbl>
          </a:graphicData>
        </a:graphic>
      </p:graphicFrame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5946CEE2-6BF9-4E78-B8F1-089F8A77A3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179932"/>
              </p:ext>
            </p:extLst>
          </p:nvPr>
        </p:nvGraphicFramePr>
        <p:xfrm>
          <a:off x="2032000" y="5163650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442">
                  <a:extLst>
                    <a:ext uri="{9D8B030D-6E8A-4147-A177-3AD203B41FA5}">
                      <a16:colId xmlns:a16="http://schemas.microsoft.com/office/drawing/2014/main" val="1931320758"/>
                    </a:ext>
                  </a:extLst>
                </a:gridCol>
                <a:gridCol w="1185442">
                  <a:extLst>
                    <a:ext uri="{9D8B030D-6E8A-4147-A177-3AD203B41FA5}">
                      <a16:colId xmlns:a16="http://schemas.microsoft.com/office/drawing/2014/main" val="507251405"/>
                    </a:ext>
                  </a:extLst>
                </a:gridCol>
                <a:gridCol w="5757116">
                  <a:extLst>
                    <a:ext uri="{9D8B030D-6E8A-4147-A177-3AD203B41FA5}">
                      <a16:colId xmlns:a16="http://schemas.microsoft.com/office/drawing/2014/main" val="814897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編號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Denture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類別名稱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627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沒有假牙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597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有假牙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015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588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39ACAA-4351-4F8F-AC5E-8E71DE4786F9}"/>
              </a:ext>
            </a:extLst>
          </p:cNvPr>
          <p:cNvSpPr>
            <a:spLocks noGrp="1"/>
          </p:cNvSpPr>
          <p:nvPr/>
        </p:nvSpPr>
        <p:spPr>
          <a:xfrm>
            <a:off x="1524000" y="242982"/>
            <a:ext cx="9144000" cy="11050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欄位檔案位置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1777E9A-1D29-4705-AA0E-0D11D0E28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31" y="1517224"/>
            <a:ext cx="7004304" cy="191177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0CB83C4-6FB3-4276-B933-5434CC4C5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953" y="4531008"/>
            <a:ext cx="3306112" cy="102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ABD57EE-5C5F-4907-AC3B-962F1608BE5A}"/>
              </a:ext>
            </a:extLst>
          </p:cNvPr>
          <p:cNvSpPr/>
          <p:nvPr/>
        </p:nvSpPr>
        <p:spPr>
          <a:xfrm>
            <a:off x="868680" y="2113037"/>
            <a:ext cx="996696" cy="11978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F152D4D1-A976-4D68-93D6-B2D633DD6C8B}"/>
              </a:ext>
            </a:extLst>
          </p:cNvPr>
          <p:cNvSpPr>
            <a:spLocks noGrp="1"/>
          </p:cNvSpPr>
          <p:nvPr/>
        </p:nvSpPr>
        <p:spPr>
          <a:xfrm>
            <a:off x="408240" y="3489842"/>
            <a:ext cx="3764130" cy="53497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dirty="0"/>
              <a:t>放於原始提供的</a:t>
            </a:r>
            <a:r>
              <a:rPr lang="en-US" altLang="zh-TW" sz="2800" dirty="0"/>
              <a:t>excel</a:t>
            </a:r>
            <a:r>
              <a:rPr lang="zh-TW" altLang="en-US" sz="2800" dirty="0"/>
              <a:t>檔案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D6D0DA6-BD0E-4974-820C-DADAB6A3D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1" y="4678715"/>
            <a:ext cx="8375904" cy="102386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6C7476E-0B4F-495B-B552-77B29EDB2E0D}"/>
              </a:ext>
            </a:extLst>
          </p:cNvPr>
          <p:cNvSpPr/>
          <p:nvPr/>
        </p:nvSpPr>
        <p:spPr>
          <a:xfrm>
            <a:off x="7598663" y="4531008"/>
            <a:ext cx="960121" cy="12571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1377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35" y="2512181"/>
            <a:ext cx="11007835" cy="1952724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375576" y="962108"/>
            <a:ext cx="9477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300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張影像隨機抽取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張，並已標上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class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列表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defRPr/>
            </a:pP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但未標上</a:t>
            </a:r>
            <a:r>
              <a:rPr lang="en-US" altLang="zh-TW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Denture </a:t>
            </a:r>
            <a:endParaRPr lang="zh-TW" altLang="en-US" sz="3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582309" y="4937760"/>
            <a:ext cx="83886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需求</a:t>
            </a:r>
            <a:r>
              <a:rPr lang="en-US" altLang="zh-TW" sz="3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sz="3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標完</a:t>
            </a:r>
            <a:r>
              <a:rPr lang="en-US" altLang="zh-TW" sz="3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300</a:t>
            </a:r>
            <a:r>
              <a:rPr lang="zh-TW" altLang="en-US" sz="3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張影像未標的 </a:t>
            </a:r>
            <a:r>
              <a:rPr lang="en-US" altLang="zh-TW" sz="3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 &amp; Denture </a:t>
            </a:r>
            <a:r>
              <a:rPr lang="zh-TW" altLang="en-US" sz="3200" b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編號</a:t>
            </a:r>
            <a:endParaRPr lang="zh-TW" altLang="en-US" sz="32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61892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025217-94AC-4F4A-A809-D1C338068E55}"/>
              </a:ext>
            </a:extLst>
          </p:cNvPr>
          <p:cNvSpPr>
            <a:spLocks noGrp="1"/>
          </p:cNvSpPr>
          <p:nvPr/>
        </p:nvSpPr>
        <p:spPr>
          <a:xfrm>
            <a:off x="1524000" y="242982"/>
            <a:ext cx="9144000" cy="11050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分類編號</a:t>
            </a:r>
            <a:r>
              <a:rPr lang="en-US" altLang="zh-TW" dirty="0"/>
              <a:t>-0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302082A-8F02-4FCF-8AFF-E1CE5773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699" y="2332434"/>
            <a:ext cx="5031950" cy="3812334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B55DEBCD-5C03-4765-B13C-EB80014070B4}"/>
              </a:ext>
            </a:extLst>
          </p:cNvPr>
          <p:cNvSpPr>
            <a:spLocks noGrp="1"/>
          </p:cNvSpPr>
          <p:nvPr/>
        </p:nvSpPr>
        <p:spPr>
          <a:xfrm>
            <a:off x="6955686" y="1655064"/>
            <a:ext cx="2855976" cy="5349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800" dirty="0"/>
              <a:t>Folder_18</a:t>
            </a:r>
            <a:r>
              <a:rPr lang="zh-TW" altLang="en-US" sz="2800" dirty="0"/>
              <a:t>為例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DCBB1FA-1200-48A6-AFF3-489244A605E7}"/>
              </a:ext>
            </a:extLst>
          </p:cNvPr>
          <p:cNvSpPr/>
          <p:nvPr/>
        </p:nvSpPr>
        <p:spPr>
          <a:xfrm>
            <a:off x="7560714" y="2661261"/>
            <a:ext cx="1645920" cy="31546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DF6630D-A42E-4DE1-A2F7-58E2B671E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304" y="2513113"/>
            <a:ext cx="2603960" cy="385521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0E5BB22-C7BD-4EFA-987B-1ABB0C5277A0}"/>
              </a:ext>
            </a:extLst>
          </p:cNvPr>
          <p:cNvSpPr/>
          <p:nvPr/>
        </p:nvSpPr>
        <p:spPr>
          <a:xfrm>
            <a:off x="1794304" y="4343400"/>
            <a:ext cx="2448512" cy="14081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7DA9FC45-E1F6-4C35-A3F6-75414DC3C299}"/>
              </a:ext>
            </a:extLst>
          </p:cNvPr>
          <p:cNvSpPr>
            <a:spLocks noGrp="1"/>
          </p:cNvSpPr>
          <p:nvPr/>
        </p:nvSpPr>
        <p:spPr>
          <a:xfrm>
            <a:off x="972462" y="1797463"/>
            <a:ext cx="3764130" cy="53497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dirty="0"/>
              <a:t>牙齒沒問題</a:t>
            </a:r>
            <a:r>
              <a:rPr lang="en-US" altLang="zh-TW" sz="2800" dirty="0"/>
              <a:t>(0)</a:t>
            </a:r>
            <a:r>
              <a:rPr lang="zh-TW" altLang="en-US" sz="2800" dirty="0"/>
              <a:t> </a:t>
            </a:r>
            <a:r>
              <a:rPr lang="en-US" altLang="zh-TW" sz="2800" dirty="0"/>
              <a:t>+</a:t>
            </a:r>
            <a:r>
              <a:rPr lang="zh-TW" altLang="en-US" sz="2800" dirty="0"/>
              <a:t> 假牙類別</a:t>
            </a:r>
            <a:r>
              <a:rPr lang="en-US" altLang="zh-TW" sz="2800" dirty="0"/>
              <a:t>(0)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95601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2AED7DA-CB75-4514-BAA3-ABEA9352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440" y="2600595"/>
            <a:ext cx="2968269" cy="350389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ABF69DE-6780-4C85-AF71-DFEF8FB95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289" y="2497026"/>
            <a:ext cx="4325391" cy="323697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F025217-94AC-4F4A-A809-D1C338068E55}"/>
              </a:ext>
            </a:extLst>
          </p:cNvPr>
          <p:cNvSpPr>
            <a:spLocks noGrp="1"/>
          </p:cNvSpPr>
          <p:nvPr/>
        </p:nvSpPr>
        <p:spPr>
          <a:xfrm>
            <a:off x="1524000" y="242982"/>
            <a:ext cx="9144000" cy="11050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分類編號</a:t>
            </a:r>
            <a:r>
              <a:rPr lang="en-US" altLang="zh-TW" dirty="0"/>
              <a:t>-1</a:t>
            </a:r>
            <a:endParaRPr lang="zh-TW" altLang="en-US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B55DEBCD-5C03-4765-B13C-EB80014070B4}"/>
              </a:ext>
            </a:extLst>
          </p:cNvPr>
          <p:cNvSpPr>
            <a:spLocks noGrp="1"/>
          </p:cNvSpPr>
          <p:nvPr/>
        </p:nvSpPr>
        <p:spPr>
          <a:xfrm>
            <a:off x="6955686" y="1779175"/>
            <a:ext cx="2855976" cy="5349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800" dirty="0"/>
              <a:t>Folder_1</a:t>
            </a:r>
            <a:r>
              <a:rPr lang="zh-TW" altLang="en-US" sz="2800" dirty="0"/>
              <a:t>為例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DCBB1FA-1200-48A6-AFF3-489244A605E7}"/>
              </a:ext>
            </a:extLst>
          </p:cNvPr>
          <p:cNvSpPr/>
          <p:nvPr/>
        </p:nvSpPr>
        <p:spPr>
          <a:xfrm>
            <a:off x="9299448" y="2497026"/>
            <a:ext cx="1179576" cy="32369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0E5BB22-C7BD-4EFA-987B-1ABB0C5277A0}"/>
              </a:ext>
            </a:extLst>
          </p:cNvPr>
          <p:cNvSpPr/>
          <p:nvPr/>
        </p:nvSpPr>
        <p:spPr>
          <a:xfrm>
            <a:off x="1794304" y="5257800"/>
            <a:ext cx="2448512" cy="4937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7DA9FC45-E1F6-4C35-A3F6-75414DC3C299}"/>
              </a:ext>
            </a:extLst>
          </p:cNvPr>
          <p:cNvSpPr>
            <a:spLocks noGrp="1"/>
          </p:cNvSpPr>
          <p:nvPr/>
        </p:nvSpPr>
        <p:spPr>
          <a:xfrm>
            <a:off x="516646" y="1797463"/>
            <a:ext cx="5003827" cy="53497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dirty="0"/>
              <a:t>照片邊界問題</a:t>
            </a:r>
            <a:r>
              <a:rPr lang="en-US" altLang="zh-TW" sz="2800" dirty="0"/>
              <a:t>(</a:t>
            </a:r>
            <a:r>
              <a:rPr lang="zh-TW" altLang="en-US" sz="2800" dirty="0"/>
              <a:t>左右兩側有被切到的牙齒、照片切割</a:t>
            </a:r>
            <a:r>
              <a:rPr lang="en-US" altLang="zh-TW" sz="2800" dirty="0"/>
              <a:t>)(1)+</a:t>
            </a:r>
          </a:p>
          <a:p>
            <a:r>
              <a:rPr lang="zh-TW" altLang="en-US" sz="2800" dirty="0"/>
              <a:t> 假牙類別</a:t>
            </a:r>
            <a:r>
              <a:rPr lang="en-US" altLang="zh-TW" sz="2800" dirty="0"/>
              <a:t>(0)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10252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9DC99269-EA3F-4071-BB4C-BE3F86109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20" y="2172330"/>
            <a:ext cx="2603960" cy="353394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DAACCFC-DA11-4F4A-AA22-BB3014E67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287" y="1910476"/>
            <a:ext cx="5866026" cy="440671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F025217-94AC-4F4A-A809-D1C338068E55}"/>
              </a:ext>
            </a:extLst>
          </p:cNvPr>
          <p:cNvSpPr>
            <a:spLocks noGrp="1"/>
          </p:cNvSpPr>
          <p:nvPr/>
        </p:nvSpPr>
        <p:spPr>
          <a:xfrm>
            <a:off x="1524000" y="242982"/>
            <a:ext cx="9144000" cy="11050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分類編號</a:t>
            </a:r>
            <a:r>
              <a:rPr lang="en-US" altLang="zh-TW" dirty="0"/>
              <a:t>-1</a:t>
            </a:r>
            <a:endParaRPr lang="zh-TW" altLang="en-US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B55DEBCD-5C03-4765-B13C-EB80014070B4}"/>
              </a:ext>
            </a:extLst>
          </p:cNvPr>
          <p:cNvSpPr>
            <a:spLocks noGrp="1"/>
          </p:cNvSpPr>
          <p:nvPr/>
        </p:nvSpPr>
        <p:spPr>
          <a:xfrm>
            <a:off x="5373774" y="1375505"/>
            <a:ext cx="2855976" cy="5349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800" dirty="0"/>
              <a:t>Folder_239</a:t>
            </a:r>
            <a:r>
              <a:rPr lang="zh-TW" altLang="en-US" sz="2800" dirty="0"/>
              <a:t>為例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DCBB1FA-1200-48A6-AFF3-489244A605E7}"/>
              </a:ext>
            </a:extLst>
          </p:cNvPr>
          <p:cNvSpPr/>
          <p:nvPr/>
        </p:nvSpPr>
        <p:spPr>
          <a:xfrm>
            <a:off x="3127322" y="1910476"/>
            <a:ext cx="2523669" cy="44762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0E5BB22-C7BD-4EFA-987B-1ABB0C5277A0}"/>
              </a:ext>
            </a:extLst>
          </p:cNvPr>
          <p:cNvSpPr/>
          <p:nvPr/>
        </p:nvSpPr>
        <p:spPr>
          <a:xfrm>
            <a:off x="300354" y="3029626"/>
            <a:ext cx="2603960" cy="7569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7DA9FC45-E1F6-4C35-A3F6-75414DC3C299}"/>
              </a:ext>
            </a:extLst>
          </p:cNvPr>
          <p:cNvSpPr>
            <a:spLocks noGrp="1"/>
          </p:cNvSpPr>
          <p:nvPr/>
        </p:nvSpPr>
        <p:spPr>
          <a:xfrm>
            <a:off x="222020" y="1445884"/>
            <a:ext cx="4552142" cy="44796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400" dirty="0"/>
              <a:t>照片邊界問題</a:t>
            </a:r>
            <a:r>
              <a:rPr lang="en-US" altLang="zh-TW" sz="1400" dirty="0"/>
              <a:t>(</a:t>
            </a:r>
            <a:r>
              <a:rPr lang="zh-TW" altLang="en-US" sz="1400" dirty="0"/>
              <a:t>左右兩側有被切到的牙齒、照片切割</a:t>
            </a:r>
            <a:r>
              <a:rPr lang="en-US" altLang="zh-TW" sz="1400" dirty="0"/>
              <a:t>)(1)</a:t>
            </a:r>
            <a:r>
              <a:rPr lang="zh-TW" altLang="en-US" sz="1400" dirty="0"/>
              <a:t> </a:t>
            </a:r>
            <a:endParaRPr lang="en-US" altLang="zh-TW" sz="1400" dirty="0"/>
          </a:p>
          <a:p>
            <a:r>
              <a:rPr lang="en-US" altLang="zh-TW" sz="1400" dirty="0"/>
              <a:t>+</a:t>
            </a:r>
            <a:r>
              <a:rPr lang="zh-TW" altLang="en-US" sz="1400" dirty="0"/>
              <a:t>假牙類別</a:t>
            </a:r>
            <a:r>
              <a:rPr lang="en-US" altLang="zh-TW" sz="1400" dirty="0"/>
              <a:t>(0)</a:t>
            </a:r>
            <a:endParaRPr lang="zh-TW" altLang="en-US" sz="1400" dirty="0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87EAF965-EA41-4B49-88A7-5EE5DC68AA4A}"/>
              </a:ext>
            </a:extLst>
          </p:cNvPr>
          <p:cNvSpPr>
            <a:spLocks noGrp="1"/>
          </p:cNvSpPr>
          <p:nvPr/>
        </p:nvSpPr>
        <p:spPr>
          <a:xfrm>
            <a:off x="815104" y="632430"/>
            <a:ext cx="2855976" cy="53497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b="1" dirty="0">
                <a:solidFill>
                  <a:srgbClr val="FF0000"/>
                </a:solidFill>
              </a:rPr>
              <a:t>如果有假牙的話，將</a:t>
            </a:r>
            <a:r>
              <a:rPr lang="en-US" altLang="zh-TW" sz="2800" b="1" dirty="0">
                <a:solidFill>
                  <a:srgbClr val="FF0000"/>
                </a:solidFill>
              </a:rPr>
              <a:t>denture</a:t>
            </a:r>
            <a:r>
              <a:rPr lang="zh-TW" altLang="en-US" sz="2800" b="1" dirty="0">
                <a:solidFill>
                  <a:srgbClr val="FF0000"/>
                </a:solidFill>
              </a:rPr>
              <a:t>標示為</a:t>
            </a:r>
            <a:r>
              <a:rPr lang="en-US" altLang="zh-TW" sz="2800" b="1" dirty="0">
                <a:solidFill>
                  <a:srgbClr val="FF0000"/>
                </a:solidFill>
              </a:rPr>
              <a:t>1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8197EB10-AB37-49C9-9DB4-32F15C3E0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1363" y="3797424"/>
            <a:ext cx="3618617" cy="2716189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10A49ABC-2380-4F1C-A8DE-712A015C6DD8}"/>
              </a:ext>
            </a:extLst>
          </p:cNvPr>
          <p:cNvSpPr/>
          <p:nvPr/>
        </p:nvSpPr>
        <p:spPr>
          <a:xfrm rot="5400000">
            <a:off x="7416536" y="4329773"/>
            <a:ext cx="3069530" cy="15009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標題 1">
            <a:extLst>
              <a:ext uri="{FF2B5EF4-FFF2-40B4-BE49-F238E27FC236}">
                <a16:creationId xmlns:a16="http://schemas.microsoft.com/office/drawing/2014/main" id="{07504F43-0C95-4912-9791-E8187377B1D5}"/>
              </a:ext>
            </a:extLst>
          </p:cNvPr>
          <p:cNvSpPr>
            <a:spLocks noGrp="1"/>
          </p:cNvSpPr>
          <p:nvPr/>
        </p:nvSpPr>
        <p:spPr>
          <a:xfrm>
            <a:off x="8248037" y="2866330"/>
            <a:ext cx="3421723" cy="534971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800" dirty="0" err="1"/>
              <a:t>Gum_mask</a:t>
            </a:r>
            <a:r>
              <a:rPr lang="zh-TW" altLang="en-US" sz="2800" dirty="0"/>
              <a:t>有被切到</a:t>
            </a:r>
          </a:p>
        </p:txBody>
      </p:sp>
    </p:spTree>
    <p:extLst>
      <p:ext uri="{BB962C8B-B14F-4D97-AF65-F5344CB8AC3E}">
        <p14:creationId xmlns:p14="http://schemas.microsoft.com/office/powerpoint/2010/main" val="4285449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DC7C18D1-945C-455E-B90D-53EDFA730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392" y="2496437"/>
            <a:ext cx="2371344" cy="359188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E1B3879-0900-44F2-A30B-7C78DCA77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435" y="2451430"/>
            <a:ext cx="4426646" cy="332816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F025217-94AC-4F4A-A809-D1C338068E55}"/>
              </a:ext>
            </a:extLst>
          </p:cNvPr>
          <p:cNvSpPr>
            <a:spLocks noGrp="1"/>
          </p:cNvSpPr>
          <p:nvPr/>
        </p:nvSpPr>
        <p:spPr>
          <a:xfrm>
            <a:off x="1524000" y="242982"/>
            <a:ext cx="9144000" cy="11050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分類編號</a:t>
            </a:r>
            <a:r>
              <a:rPr lang="en-US" altLang="zh-TW" dirty="0"/>
              <a:t>-2</a:t>
            </a:r>
            <a:endParaRPr lang="zh-TW" altLang="en-US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B55DEBCD-5C03-4765-B13C-EB80014070B4}"/>
              </a:ext>
            </a:extLst>
          </p:cNvPr>
          <p:cNvSpPr>
            <a:spLocks noGrp="1"/>
          </p:cNvSpPr>
          <p:nvPr/>
        </p:nvSpPr>
        <p:spPr>
          <a:xfrm>
            <a:off x="6955686" y="1779175"/>
            <a:ext cx="2855976" cy="5349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800" dirty="0"/>
              <a:t>Folder_8</a:t>
            </a:r>
            <a:r>
              <a:rPr lang="zh-TW" altLang="en-US" sz="2800" dirty="0"/>
              <a:t>為例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DCBB1FA-1200-48A6-AFF3-489244A605E7}"/>
              </a:ext>
            </a:extLst>
          </p:cNvPr>
          <p:cNvSpPr/>
          <p:nvPr/>
        </p:nvSpPr>
        <p:spPr>
          <a:xfrm>
            <a:off x="9262872" y="3044952"/>
            <a:ext cx="1316736" cy="23317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0E5BB22-C7BD-4EFA-987B-1ABB0C5277A0}"/>
              </a:ext>
            </a:extLst>
          </p:cNvPr>
          <p:cNvSpPr/>
          <p:nvPr/>
        </p:nvSpPr>
        <p:spPr>
          <a:xfrm>
            <a:off x="1524000" y="5285821"/>
            <a:ext cx="2448512" cy="8025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7DA9FC45-E1F6-4C35-A3F6-75414DC3C299}"/>
              </a:ext>
            </a:extLst>
          </p:cNvPr>
          <p:cNvSpPr>
            <a:spLocks noGrp="1"/>
          </p:cNvSpPr>
          <p:nvPr/>
        </p:nvSpPr>
        <p:spPr>
          <a:xfrm>
            <a:off x="516646" y="1797463"/>
            <a:ext cx="5003827" cy="5349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dirty="0"/>
              <a:t>重疊牙齒</a:t>
            </a:r>
            <a:r>
              <a:rPr lang="en-US" altLang="zh-TW" sz="2800" dirty="0"/>
              <a:t>(2)</a:t>
            </a:r>
            <a:r>
              <a:rPr lang="zh-TW" altLang="en-US" sz="2800" dirty="0"/>
              <a:t> </a:t>
            </a:r>
            <a:r>
              <a:rPr lang="en-US" altLang="zh-TW" sz="2800" dirty="0"/>
              <a:t>+</a:t>
            </a:r>
            <a:r>
              <a:rPr lang="zh-TW" altLang="en-US" sz="2800" dirty="0"/>
              <a:t> 假牙類別</a:t>
            </a:r>
            <a:r>
              <a:rPr lang="en-US" altLang="zh-TW" sz="2800" dirty="0"/>
              <a:t>(0)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16510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573AA89-9853-4C16-8FD0-A11FE644C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381" y="2580802"/>
            <a:ext cx="2589749" cy="371572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0D8CCC5-02F1-4A41-9935-C9783A025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636" y="2496437"/>
            <a:ext cx="5061259" cy="380009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F025217-94AC-4F4A-A809-D1C338068E55}"/>
              </a:ext>
            </a:extLst>
          </p:cNvPr>
          <p:cNvSpPr>
            <a:spLocks noGrp="1"/>
          </p:cNvSpPr>
          <p:nvPr/>
        </p:nvSpPr>
        <p:spPr>
          <a:xfrm>
            <a:off x="1524000" y="242982"/>
            <a:ext cx="9144000" cy="11050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分類編號</a:t>
            </a:r>
            <a:r>
              <a:rPr lang="en-US" altLang="zh-TW" dirty="0"/>
              <a:t>-3</a:t>
            </a:r>
            <a:endParaRPr lang="zh-TW" altLang="en-US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B55DEBCD-5C03-4765-B13C-EB80014070B4}"/>
              </a:ext>
            </a:extLst>
          </p:cNvPr>
          <p:cNvSpPr>
            <a:spLocks noGrp="1"/>
          </p:cNvSpPr>
          <p:nvPr/>
        </p:nvSpPr>
        <p:spPr>
          <a:xfrm>
            <a:off x="6955686" y="1779175"/>
            <a:ext cx="2855976" cy="5349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800" dirty="0"/>
              <a:t>Folder_19</a:t>
            </a:r>
            <a:r>
              <a:rPr lang="zh-TW" altLang="en-US" sz="2800" dirty="0"/>
              <a:t>為例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DCBB1FA-1200-48A6-AFF3-489244A605E7}"/>
              </a:ext>
            </a:extLst>
          </p:cNvPr>
          <p:cNvSpPr/>
          <p:nvPr/>
        </p:nvSpPr>
        <p:spPr>
          <a:xfrm>
            <a:off x="5638950" y="3126520"/>
            <a:ext cx="1502514" cy="28445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0E5BB22-C7BD-4EFA-987B-1ABB0C5277A0}"/>
              </a:ext>
            </a:extLst>
          </p:cNvPr>
          <p:cNvSpPr/>
          <p:nvPr/>
        </p:nvSpPr>
        <p:spPr>
          <a:xfrm>
            <a:off x="1524000" y="3218688"/>
            <a:ext cx="2448512" cy="4389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7DA9FC45-E1F6-4C35-A3F6-75414DC3C299}"/>
              </a:ext>
            </a:extLst>
          </p:cNvPr>
          <p:cNvSpPr>
            <a:spLocks noGrp="1"/>
          </p:cNvSpPr>
          <p:nvPr/>
        </p:nvSpPr>
        <p:spPr>
          <a:xfrm>
            <a:off x="516646" y="1797463"/>
            <a:ext cx="5003827" cy="5349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800" dirty="0"/>
              <a:t>Mask</a:t>
            </a:r>
            <a:r>
              <a:rPr lang="zh-TW" altLang="en-US" sz="2800" dirty="0"/>
              <a:t>有出路</a:t>
            </a:r>
            <a:r>
              <a:rPr lang="en-US" altLang="zh-TW" sz="2800" dirty="0"/>
              <a:t>(3)</a:t>
            </a:r>
            <a:r>
              <a:rPr lang="zh-TW" altLang="en-US" sz="2800" dirty="0"/>
              <a:t> </a:t>
            </a:r>
            <a:r>
              <a:rPr lang="en-US" altLang="zh-TW" sz="2800" dirty="0"/>
              <a:t>+</a:t>
            </a:r>
            <a:r>
              <a:rPr lang="zh-TW" altLang="en-US" sz="2800" dirty="0"/>
              <a:t> 假牙類別</a:t>
            </a:r>
            <a:r>
              <a:rPr lang="en-US" altLang="zh-TW" sz="2800" dirty="0"/>
              <a:t>(1)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79690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525</Words>
  <Application>Microsoft Office PowerPoint</Application>
  <PresentationFormat>寬螢幕</PresentationFormat>
  <Paragraphs>86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0" baseType="lpstr">
      <vt:lpstr>微軟正黑體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陳品佑</dc:creator>
  <cp:lastModifiedBy>SSTek</cp:lastModifiedBy>
  <cp:revision>10</cp:revision>
  <dcterms:created xsi:type="dcterms:W3CDTF">2024-10-08T08:10:25Z</dcterms:created>
  <dcterms:modified xsi:type="dcterms:W3CDTF">2024-10-09T07:51:08Z</dcterms:modified>
</cp:coreProperties>
</file>